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2" r:id="rId3"/>
    <p:sldId id="260" r:id="rId4"/>
    <p:sldId id="294" r:id="rId5"/>
    <p:sldId id="297" r:id="rId6"/>
    <p:sldId id="269" r:id="rId7"/>
    <p:sldId id="263" r:id="rId8"/>
    <p:sldId id="296" r:id="rId9"/>
    <p:sldId id="285" r:id="rId10"/>
    <p:sldId id="291" r:id="rId11"/>
    <p:sldId id="292" r:id="rId12"/>
    <p:sldId id="293" r:id="rId13"/>
    <p:sldId id="298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C3FB3F32-FB21-4AE8-89EF-70B7F2C28BB8}">
          <p14:sldIdLst>
            <p14:sldId id="256"/>
          </p14:sldIdLst>
        </p14:section>
        <p14:section name="Presentation Body" id="{4602AA0E-63BE-41F3-8FC7-D6D9D743E6E4}">
          <p14:sldIdLst>
            <p14:sldId id="282"/>
            <p14:sldId id="260"/>
            <p14:sldId id="294"/>
            <p14:sldId id="297"/>
          </p14:sldIdLst>
        </p14:section>
        <p14:section name="Closing Slides" id="{E80DB28E-CAD9-4B95-9FE2-9292BCFE48B7}">
          <p14:sldIdLst>
            <p14:sldId id="269"/>
          </p14:sldIdLst>
        </p14:section>
        <p14:section name="Side Slides" id="{1C99C5B6-3640-4323-B416-8D531FACFE49}">
          <p14:sldIdLst>
            <p14:sldId id="263"/>
            <p14:sldId id="296"/>
            <p14:sldId id="285"/>
            <p14:sldId id="291"/>
            <p14:sldId id="292"/>
            <p14:sldId id="293"/>
            <p14:sldId id="298"/>
          </p14:sldIdLst>
        </p14:section>
        <p14:section name="PPT resources" id="{0A92FCD8-74CA-4B01-9903-8ECD88600A29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Osamu Katagiri Tanaka" initials="AOKT" lastIdx="1" clrIdx="0">
    <p:extLst>
      <p:ext uri="{19B8F6BF-5375-455C-9EA6-DF929625EA0E}">
        <p15:presenceInfo xmlns:p15="http://schemas.microsoft.com/office/powerpoint/2012/main" userId="Antonio Osamu Katagiri Tana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66260-3096-4054-A5E0-0A91A10A6CF4}" v="12" dt="2019-05-05T18:21:4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82844" autoAdjust="0"/>
  </p:normalViewPr>
  <p:slideViewPr>
    <p:cSldViewPr snapToGrid="0" showGuides="1">
      <p:cViewPr varScale="1">
        <p:scale>
          <a:sx n="91" d="100"/>
          <a:sy n="91" d="100"/>
        </p:scale>
        <p:origin x="1212" y="78"/>
      </p:cViewPr>
      <p:guideLst>
        <p:guide orient="horz" pos="2137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Osamu Katagiri Tanaka" userId="2c28225e-d492-4964-8551-1b0a3c65dda0" providerId="ADAL" clId="{329B512D-3474-403B-B217-DE713D6D5C19}"/>
    <pc:docChg chg="undo custSel addSld delSld modSld sldOrd modSection">
      <pc:chgData name="Antonio Osamu Katagiri Tanaka" userId="2c28225e-d492-4964-8551-1b0a3c65dda0" providerId="ADAL" clId="{329B512D-3474-403B-B217-DE713D6D5C19}" dt="2019-04-04T15:50:31.505" v="1986" actId="20577"/>
      <pc:docMkLst>
        <pc:docMk/>
      </pc:docMkLst>
      <pc:sldChg chg="addSp">
        <pc:chgData name="Antonio Osamu Katagiri Tanaka" userId="2c28225e-d492-4964-8551-1b0a3c65dda0" providerId="ADAL" clId="{329B512D-3474-403B-B217-DE713D6D5C19}" dt="2019-03-31T15:07:38.520" v="0" actId="9405"/>
        <pc:sldMkLst>
          <pc:docMk/>
          <pc:sldMk cId="3401248549" sldId="256"/>
        </pc:sldMkLst>
        <pc:inkChg chg="add">
          <ac:chgData name="Antonio Osamu Katagiri Tanaka" userId="2c28225e-d492-4964-8551-1b0a3c65dda0" providerId="ADAL" clId="{329B512D-3474-403B-B217-DE713D6D5C19}" dt="2019-03-31T15:07:38.520" v="0" actId="9405"/>
          <ac:inkMkLst>
            <pc:docMk/>
            <pc:sldMk cId="3401248549" sldId="256"/>
            <ac:inkMk id="2" creationId="{E00210A8-2E97-46D2-AE68-867D9198F33C}"/>
          </ac:inkMkLst>
        </pc:inkChg>
      </pc:sldChg>
      <pc:sldChg chg="modSp">
        <pc:chgData name="Antonio Osamu Katagiri Tanaka" userId="2c28225e-d492-4964-8551-1b0a3c65dda0" providerId="ADAL" clId="{329B512D-3474-403B-B217-DE713D6D5C19}" dt="2019-04-04T15:50:31.505" v="1986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329B512D-3474-403B-B217-DE713D6D5C19}" dt="2019-04-04T15:50:31.505" v="1986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329B512D-3474-403B-B217-DE713D6D5C19}" dt="2019-04-04T14:27:37.615" v="1984" actId="115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329B512D-3474-403B-B217-DE713D6D5C19}" dt="2019-04-04T14:27:37.615" v="1984" actId="115"/>
          <ac:spMkLst>
            <pc:docMk/>
            <pc:sldMk cId="3604131991" sldId="263"/>
            <ac:spMk id="6" creationId="{058630E6-31AF-4451-B084-C9809D0DA4E8}"/>
          </ac:spMkLst>
        </pc:spChg>
        <pc:inkChg chg="add del">
          <ac:chgData name="Antonio Osamu Katagiri Tanaka" userId="2c28225e-d492-4964-8551-1b0a3c65dda0" providerId="ADAL" clId="{329B512D-3474-403B-B217-DE713D6D5C19}" dt="2019-04-04T14:27:28.979" v="1982" actId="9405"/>
          <ac:inkMkLst>
            <pc:docMk/>
            <pc:sldMk cId="3604131991" sldId="263"/>
            <ac:inkMk id="2" creationId="{969D952D-714C-43B0-A513-C6B4AE47428D}"/>
          </ac:inkMkLst>
        </pc:inkChg>
        <pc:inkChg chg="add del">
          <ac:chgData name="Antonio Osamu Katagiri Tanaka" userId="2c28225e-d492-4964-8551-1b0a3c65dda0" providerId="ADAL" clId="{329B512D-3474-403B-B217-DE713D6D5C19}" dt="2019-04-04T14:27:28.045" v="1981" actId="9405"/>
          <ac:inkMkLst>
            <pc:docMk/>
            <pc:sldMk cId="3604131991" sldId="263"/>
            <ac:inkMk id="3" creationId="{FE05DE7C-4281-4120-83A0-C423CBD124A8}"/>
          </ac:inkMkLst>
        </pc:inkChg>
        <pc:inkChg chg="add del">
          <ac:chgData name="Antonio Osamu Katagiri Tanaka" userId="2c28225e-d492-4964-8551-1b0a3c65dda0" providerId="ADAL" clId="{329B512D-3474-403B-B217-DE713D6D5C19}" dt="2019-04-04T14:27:27.649" v="1980" actId="9405"/>
          <ac:inkMkLst>
            <pc:docMk/>
            <pc:sldMk cId="3604131991" sldId="263"/>
            <ac:inkMk id="5" creationId="{BB6A19F7-AA98-477A-A47F-B32552340760}"/>
          </ac:inkMkLst>
        </pc:inkChg>
      </pc:sldChg>
      <pc:sldChg chg="addSp delSp modSp add modNotesTx">
        <pc:chgData name="Antonio Osamu Katagiri Tanaka" userId="2c28225e-d492-4964-8551-1b0a3c65dda0" providerId="ADAL" clId="{329B512D-3474-403B-B217-DE713D6D5C19}" dt="2019-04-04T13:21:57.223" v="1920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329B512D-3474-403B-B217-DE713D6D5C19}" dt="2019-04-04T04:34:54.745" v="1145" actId="20577"/>
          <ac:spMkLst>
            <pc:docMk/>
            <pc:sldMk cId="708711930" sldId="276"/>
            <ac:spMk id="4" creationId="{F9ED8BE6-F7AC-4FD8-8FA8-8C683A7C2F62}"/>
          </ac:spMkLst>
        </pc:spChg>
        <pc:spChg chg="add mod">
          <ac:chgData name="Antonio Osamu Katagiri Tanaka" userId="2c28225e-d492-4964-8551-1b0a3c65dda0" providerId="ADAL" clId="{329B512D-3474-403B-B217-DE713D6D5C19}" dt="2019-04-04T13:21:57.223" v="1920" actId="20577"/>
          <ac:spMkLst>
            <pc:docMk/>
            <pc:sldMk cId="708711930" sldId="276"/>
            <ac:spMk id="7" creationId="{43F915F1-9C90-4B6E-AA0B-C9F4FCF704FA}"/>
          </ac:spMkLst>
        </pc:spChg>
        <pc:picChg chg="add del mod">
          <ac:chgData name="Antonio Osamu Katagiri Tanaka" userId="2c28225e-d492-4964-8551-1b0a3c65dda0" providerId="ADAL" clId="{329B512D-3474-403B-B217-DE713D6D5C19}" dt="2019-04-04T05:13:15.197" v="1321" actId="478"/>
          <ac:picMkLst>
            <pc:docMk/>
            <pc:sldMk cId="708711930" sldId="276"/>
            <ac:picMk id="5" creationId="{A98AA8FA-E2A8-490A-BE93-C2DB37F95CB5}"/>
          </ac:picMkLst>
        </pc:picChg>
      </pc:sldChg>
      <pc:sldChg chg="addSp delSp add">
        <pc:chgData name="Antonio Osamu Katagiri Tanaka" userId="2c28225e-d492-4964-8551-1b0a3c65dda0" providerId="ADAL" clId="{329B512D-3474-403B-B217-DE713D6D5C19}" dt="2019-04-04T14:17:54.544" v="1976" actId="9405"/>
        <pc:sldMkLst>
          <pc:docMk/>
          <pc:sldMk cId="2232161063" sldId="281"/>
        </pc:sldMkLst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2" creationId="{4C4F355D-C485-4947-B93D-D35B7AA9E70B}"/>
          </ac:spMkLst>
        </pc:spChg>
        <pc:spChg chg="del">
          <ac:chgData name="Antonio Osamu Katagiri Tanaka" userId="2c28225e-d492-4964-8551-1b0a3c65dda0" providerId="ADAL" clId="{329B512D-3474-403B-B217-DE713D6D5C19}" dt="2019-04-04T14:16:15.620" v="1950" actId="478"/>
          <ac:spMkLst>
            <pc:docMk/>
            <pc:sldMk cId="2232161063" sldId="281"/>
            <ac:spMk id="3" creationId="{CEFF394F-286F-4E9E-91A4-CDDC3F9A8031}"/>
          </ac:spMkLst>
        </pc:spChg>
        <pc:inkChg chg="add del">
          <ac:chgData name="Antonio Osamu Katagiri Tanaka" userId="2c28225e-d492-4964-8551-1b0a3c65dda0" providerId="ADAL" clId="{329B512D-3474-403B-B217-DE713D6D5C19}" dt="2019-04-04T14:16:38.510" v="1954" actId="9405"/>
          <ac:inkMkLst>
            <pc:docMk/>
            <pc:sldMk cId="2232161063" sldId="281"/>
            <ac:inkMk id="4" creationId="{F48662FE-D5D2-4B7F-8DA7-0CF64BB16546}"/>
          </ac:inkMkLst>
        </pc:inkChg>
        <pc:inkChg chg="add del">
          <ac:chgData name="Antonio Osamu Katagiri Tanaka" userId="2c28225e-d492-4964-8551-1b0a3c65dda0" providerId="ADAL" clId="{329B512D-3474-403B-B217-DE713D6D5C19}" dt="2019-04-04T14:16:38.154" v="1953" actId="9405"/>
          <ac:inkMkLst>
            <pc:docMk/>
            <pc:sldMk cId="2232161063" sldId="281"/>
            <ac:inkMk id="5" creationId="{4ABF39D1-C7B9-4BA2-B542-4048A038320F}"/>
          </ac:inkMkLst>
        </pc:inkChg>
        <pc:inkChg chg="add del">
          <ac:chgData name="Antonio Osamu Katagiri Tanaka" userId="2c28225e-d492-4964-8551-1b0a3c65dda0" providerId="ADAL" clId="{329B512D-3474-403B-B217-DE713D6D5C19}" dt="2019-04-04T14:16:47.175" v="1958" actId="9405"/>
          <ac:inkMkLst>
            <pc:docMk/>
            <pc:sldMk cId="2232161063" sldId="281"/>
            <ac:inkMk id="6" creationId="{5B1B56C8-70C9-4730-8643-79E88310667C}"/>
          </ac:inkMkLst>
        </pc:inkChg>
        <pc:inkChg chg="add del">
          <ac:chgData name="Antonio Osamu Katagiri Tanaka" userId="2c28225e-d492-4964-8551-1b0a3c65dda0" providerId="ADAL" clId="{329B512D-3474-403B-B217-DE713D6D5C19}" dt="2019-04-04T14:16:46.724" v="1957" actId="9405"/>
          <ac:inkMkLst>
            <pc:docMk/>
            <pc:sldMk cId="2232161063" sldId="281"/>
            <ac:inkMk id="7" creationId="{24C5F770-68B4-4D42-B489-41A511F861BD}"/>
          </ac:inkMkLst>
        </pc:inkChg>
        <pc:inkChg chg="add del">
          <ac:chgData name="Antonio Osamu Katagiri Tanaka" userId="2c28225e-d492-4964-8551-1b0a3c65dda0" providerId="ADAL" clId="{329B512D-3474-403B-B217-DE713D6D5C19}" dt="2019-04-04T14:17:20.271" v="1975" actId="9405"/>
          <ac:inkMkLst>
            <pc:docMk/>
            <pc:sldMk cId="2232161063" sldId="281"/>
            <ac:inkMk id="8" creationId="{39B76950-E0E3-487C-9E7C-22E8EC186848}"/>
          </ac:inkMkLst>
        </pc:inkChg>
        <pc:inkChg chg="add del">
          <ac:chgData name="Antonio Osamu Katagiri Tanaka" userId="2c28225e-d492-4964-8551-1b0a3c65dda0" providerId="ADAL" clId="{329B512D-3474-403B-B217-DE713D6D5C19}" dt="2019-04-04T14:17:20.012" v="1974" actId="9405"/>
          <ac:inkMkLst>
            <pc:docMk/>
            <pc:sldMk cId="2232161063" sldId="281"/>
            <ac:inkMk id="9" creationId="{3CEC4F54-38E1-4934-8B8C-FFE12692C698}"/>
          </ac:inkMkLst>
        </pc:inkChg>
        <pc:inkChg chg="add del">
          <ac:chgData name="Antonio Osamu Katagiri Tanaka" userId="2c28225e-d492-4964-8551-1b0a3c65dda0" providerId="ADAL" clId="{329B512D-3474-403B-B217-DE713D6D5C19}" dt="2019-04-04T14:17:09.245" v="1963"/>
          <ac:inkMkLst>
            <pc:docMk/>
            <pc:sldMk cId="2232161063" sldId="281"/>
            <ac:inkMk id="10" creationId="{0DBEE789-6623-4AB2-ADC5-98E430E1CBAF}"/>
          </ac:inkMkLst>
        </pc:inkChg>
        <pc:inkChg chg="add del">
          <ac:chgData name="Antonio Osamu Katagiri Tanaka" userId="2c28225e-d492-4964-8551-1b0a3c65dda0" providerId="ADAL" clId="{329B512D-3474-403B-B217-DE713D6D5C19}" dt="2019-04-04T14:17:19.713" v="1973" actId="9405"/>
          <ac:inkMkLst>
            <pc:docMk/>
            <pc:sldMk cId="2232161063" sldId="281"/>
            <ac:inkMk id="11" creationId="{DFC9F2CA-5285-4A5C-9F5B-2525D84FA85B}"/>
          </ac:inkMkLst>
        </pc:inkChg>
        <pc:inkChg chg="add del">
          <ac:chgData name="Antonio Osamu Katagiri Tanaka" userId="2c28225e-d492-4964-8551-1b0a3c65dda0" providerId="ADAL" clId="{329B512D-3474-403B-B217-DE713D6D5C19}" dt="2019-04-04T14:17:11.940" v="1965"/>
          <ac:inkMkLst>
            <pc:docMk/>
            <pc:sldMk cId="2232161063" sldId="281"/>
            <ac:inkMk id="12" creationId="{70729EB8-D999-44DE-BD4B-AC2656488D0D}"/>
          </ac:inkMkLst>
        </pc:inkChg>
        <pc:inkChg chg="add del">
          <ac:chgData name="Antonio Osamu Katagiri Tanaka" userId="2c28225e-d492-4964-8551-1b0a3c65dda0" providerId="ADAL" clId="{329B512D-3474-403B-B217-DE713D6D5C19}" dt="2019-04-04T14:17:19.448" v="1972" actId="9405"/>
          <ac:inkMkLst>
            <pc:docMk/>
            <pc:sldMk cId="2232161063" sldId="281"/>
            <ac:inkMk id="13" creationId="{B5E4568C-A122-4752-BFD4-D01AB9477A90}"/>
          </ac:inkMkLst>
        </pc:inkChg>
        <pc:inkChg chg="add del">
          <ac:chgData name="Antonio Osamu Katagiri Tanaka" userId="2c28225e-d492-4964-8551-1b0a3c65dda0" providerId="ADAL" clId="{329B512D-3474-403B-B217-DE713D6D5C19}" dt="2019-04-04T14:17:14.340" v="1967"/>
          <ac:inkMkLst>
            <pc:docMk/>
            <pc:sldMk cId="2232161063" sldId="281"/>
            <ac:inkMk id="14" creationId="{B7C371AD-F542-4243-992B-83DE8682F6E8}"/>
          </ac:inkMkLst>
        </pc:inkChg>
        <pc:inkChg chg="add del">
          <ac:chgData name="Antonio Osamu Katagiri Tanaka" userId="2c28225e-d492-4964-8551-1b0a3c65dda0" providerId="ADAL" clId="{329B512D-3474-403B-B217-DE713D6D5C19}" dt="2019-04-04T14:17:19.102" v="1971" actId="9405"/>
          <ac:inkMkLst>
            <pc:docMk/>
            <pc:sldMk cId="2232161063" sldId="281"/>
            <ac:inkMk id="15" creationId="{CFB02AAB-6668-48F3-B426-4D9D0CC71014}"/>
          </ac:inkMkLst>
        </pc:inkChg>
        <pc:inkChg chg="add del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6" creationId="{F958836C-F4E8-4AF9-BD66-055A4B6A0328}"/>
          </ac:inkMkLst>
        </pc:inkChg>
        <pc:inkChg chg="add del">
          <ac:chgData name="Antonio Osamu Katagiri Tanaka" userId="2c28225e-d492-4964-8551-1b0a3c65dda0" providerId="ADAL" clId="{329B512D-3474-403B-B217-DE713D6D5C19}" dt="2019-04-04T14:17:18.869" v="1970" actId="9405"/>
          <ac:inkMkLst>
            <pc:docMk/>
            <pc:sldMk cId="2232161063" sldId="281"/>
            <ac:inkMk id="17" creationId="{381EC61D-F6A6-4D31-8DC8-0FDB22BF7969}"/>
          </ac:inkMkLst>
        </pc:inkChg>
        <pc:inkChg chg="add">
          <ac:chgData name="Antonio Osamu Katagiri Tanaka" userId="2c28225e-d492-4964-8551-1b0a3c65dda0" providerId="ADAL" clId="{329B512D-3474-403B-B217-DE713D6D5C19}" dt="2019-04-04T14:17:17.351" v="1969"/>
          <ac:inkMkLst>
            <pc:docMk/>
            <pc:sldMk cId="2232161063" sldId="281"/>
            <ac:inkMk id="18" creationId="{A82FD42E-7762-4781-B54C-6FC99285B972}"/>
          </ac:inkMkLst>
        </pc:inkChg>
        <pc:inkChg chg="add">
          <ac:chgData name="Antonio Osamu Katagiri Tanaka" userId="2c28225e-d492-4964-8551-1b0a3c65dda0" providerId="ADAL" clId="{329B512D-3474-403B-B217-DE713D6D5C19}" dt="2019-04-04T14:17:54.544" v="1976" actId="9405"/>
          <ac:inkMkLst>
            <pc:docMk/>
            <pc:sldMk cId="2232161063" sldId="281"/>
            <ac:inkMk id="19" creationId="{BAA549A7-2830-4ED6-A802-0791908B8068}"/>
          </ac:inkMkLst>
        </pc:inkChg>
      </pc:sldChg>
    </pc:docChg>
  </pc:docChgLst>
  <pc:docChgLst>
    <pc:chgData name="Antonio Osamu Katagiri Tanaka" userId="2c28225e-d492-4964-8551-1b0a3c65dda0" providerId="ADAL" clId="{E8966260-3096-4054-A5E0-0A91A10A6CF4}"/>
    <pc:docChg chg="custSel delSld modSld modSection">
      <pc:chgData name="Antonio Osamu Katagiri Tanaka" userId="2c28225e-d492-4964-8551-1b0a3c65dda0" providerId="ADAL" clId="{E8966260-3096-4054-A5E0-0A91A10A6CF4}" dt="2019-05-05T18:21:47.650" v="183" actId="1076"/>
      <pc:docMkLst>
        <pc:docMk/>
      </pc:docMkLst>
      <pc:sldChg chg="modSp">
        <pc:chgData name="Antonio Osamu Katagiri Tanaka" userId="2c28225e-d492-4964-8551-1b0a3c65dda0" providerId="ADAL" clId="{E8966260-3096-4054-A5E0-0A91A10A6CF4}" dt="2019-05-05T18:15:43.052" v="43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E8966260-3096-4054-A5E0-0A91A10A6CF4}" dt="2019-05-05T18:15:05.242" v="6" actId="20577"/>
          <ac:spMkLst>
            <pc:docMk/>
            <pc:sldMk cId="3401248549" sldId="256"/>
            <ac:spMk id="6" creationId="{3EB028BF-0783-48AF-AB96-57CC5B2CBEAF}"/>
          </ac:spMkLst>
        </pc:spChg>
        <pc:spChg chg="mod">
          <ac:chgData name="Antonio Osamu Katagiri Tanaka" userId="2c28225e-d492-4964-8551-1b0a3c65dda0" providerId="ADAL" clId="{E8966260-3096-4054-A5E0-0A91A10A6CF4}" dt="2019-05-05T18:15:43.052" v="43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">
        <pc:chgData name="Antonio Osamu Katagiri Tanaka" userId="2c28225e-d492-4964-8551-1b0a3c65dda0" providerId="ADAL" clId="{E8966260-3096-4054-A5E0-0A91A10A6CF4}" dt="2019-05-05T18:17:03.441" v="65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E8966260-3096-4054-A5E0-0A91A10A6CF4}" dt="2019-05-05T18:17:03.441" v="65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8:49.783" v="109" actId="2696"/>
        <pc:sldMkLst>
          <pc:docMk/>
          <pc:sldMk cId="1147480841" sldId="258"/>
        </pc:sldMkLst>
      </pc:sldChg>
      <pc:sldChg chg="delSp modSp">
        <pc:chgData name="Antonio Osamu Katagiri Tanaka" userId="2c28225e-d492-4964-8551-1b0a3c65dda0" providerId="ADAL" clId="{E8966260-3096-4054-A5E0-0A91A10A6CF4}" dt="2019-05-05T18:18:19.783" v="108" actId="478"/>
        <pc:sldMkLst>
          <pc:docMk/>
          <pc:sldMk cId="4056039362" sldId="260"/>
        </pc:sldMkLst>
        <pc:spChg chg="mod">
          <ac:chgData name="Antonio Osamu Katagiri Tanaka" userId="2c28225e-d492-4964-8551-1b0a3c65dda0" providerId="ADAL" clId="{E8966260-3096-4054-A5E0-0A91A10A6CF4}" dt="2019-05-05T18:17:53.631" v="80" actId="20577"/>
          <ac:spMkLst>
            <pc:docMk/>
            <pc:sldMk cId="4056039362" sldId="260"/>
            <ac:spMk id="6" creationId="{438892A2-F58C-479B-93B3-BDD2A80D348B}"/>
          </ac:spMkLst>
        </pc:spChg>
        <pc:spChg chg="mod">
          <ac:chgData name="Antonio Osamu Katagiri Tanaka" userId="2c28225e-d492-4964-8551-1b0a3c65dda0" providerId="ADAL" clId="{E8966260-3096-4054-A5E0-0A91A10A6CF4}" dt="2019-05-05T18:18:16.618" v="107" actId="20577"/>
          <ac:spMkLst>
            <pc:docMk/>
            <pc:sldMk cId="4056039362" sldId="260"/>
            <ac:spMk id="14" creationId="{B1FDEF3E-1872-41D3-A841-FBE14801F476}"/>
          </ac:spMkLst>
        </pc:spChg>
        <pc:picChg chg="del">
          <ac:chgData name="Antonio Osamu Katagiri Tanaka" userId="2c28225e-d492-4964-8551-1b0a3c65dda0" providerId="ADAL" clId="{E8966260-3096-4054-A5E0-0A91A10A6CF4}" dt="2019-05-05T18:18:19.783" v="108" actId="478"/>
          <ac:picMkLst>
            <pc:docMk/>
            <pc:sldMk cId="4056039362" sldId="260"/>
            <ac:picMk id="13" creationId="{8578D0BD-CD2C-44B1-976E-1029D186D2DF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219" v="110" actId="2696"/>
        <pc:sldMkLst>
          <pc:docMk/>
          <pc:sldMk cId="2503017019" sldId="261"/>
        </pc:sldMkLst>
      </pc:sldChg>
      <pc:sldChg chg="del">
        <pc:chgData name="Antonio Osamu Katagiri Tanaka" userId="2c28225e-d492-4964-8551-1b0a3c65dda0" providerId="ADAL" clId="{E8966260-3096-4054-A5E0-0A91A10A6CF4}" dt="2019-05-05T18:20:04.225" v="154" actId="2696"/>
        <pc:sldMkLst>
          <pc:docMk/>
          <pc:sldMk cId="3893641512" sldId="262"/>
        </pc:sldMkLst>
      </pc:sldChg>
      <pc:sldChg chg="modSp">
        <pc:chgData name="Antonio Osamu Katagiri Tanaka" userId="2c28225e-d492-4964-8551-1b0a3c65dda0" providerId="ADAL" clId="{E8966260-3096-4054-A5E0-0A91A10A6CF4}" dt="2019-05-05T18:20:20.845" v="178" actId="20577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E8966260-3096-4054-A5E0-0A91A10A6CF4}" dt="2019-05-05T18:20:20.845" v="178" actId="20577"/>
          <ac:spMkLst>
            <pc:docMk/>
            <pc:sldMk cId="3604131991" sldId="263"/>
            <ac:spMk id="6" creationId="{058630E6-31AF-4451-B084-C9809D0DA4E8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19:07.234" v="111" actId="2696"/>
        <pc:sldMkLst>
          <pc:docMk/>
          <pc:sldMk cId="2598307304" sldId="264"/>
        </pc:sldMkLst>
      </pc:sldChg>
      <pc:sldChg chg="del">
        <pc:chgData name="Antonio Osamu Katagiri Tanaka" userId="2c28225e-d492-4964-8551-1b0a3c65dda0" providerId="ADAL" clId="{E8966260-3096-4054-A5E0-0A91A10A6CF4}" dt="2019-05-05T18:20:04.300" v="156" actId="2696"/>
        <pc:sldMkLst>
          <pc:docMk/>
          <pc:sldMk cId="1380703515" sldId="265"/>
        </pc:sldMkLst>
      </pc:sldChg>
      <pc:sldChg chg="del">
        <pc:chgData name="Antonio Osamu Katagiri Tanaka" userId="2c28225e-d492-4964-8551-1b0a3c65dda0" providerId="ADAL" clId="{E8966260-3096-4054-A5E0-0A91A10A6CF4}" dt="2019-05-05T18:20:04.217" v="149" actId="2696"/>
        <pc:sldMkLst>
          <pc:docMk/>
          <pc:sldMk cId="3341228731" sldId="266"/>
        </pc:sldMkLst>
      </pc:sldChg>
      <pc:sldChg chg="del">
        <pc:chgData name="Antonio Osamu Katagiri Tanaka" userId="2c28225e-d492-4964-8551-1b0a3c65dda0" providerId="ADAL" clId="{E8966260-3096-4054-A5E0-0A91A10A6CF4}" dt="2019-05-05T18:20:04.214" v="147" actId="2696"/>
        <pc:sldMkLst>
          <pc:docMk/>
          <pc:sldMk cId="4191868023" sldId="267"/>
        </pc:sldMkLst>
      </pc:sldChg>
      <pc:sldChg chg="del">
        <pc:chgData name="Antonio Osamu Katagiri Tanaka" userId="2c28225e-d492-4964-8551-1b0a3c65dda0" providerId="ADAL" clId="{E8966260-3096-4054-A5E0-0A91A10A6CF4}" dt="2019-05-05T18:19:07.290" v="112" actId="2696"/>
        <pc:sldMkLst>
          <pc:docMk/>
          <pc:sldMk cId="3853310930" sldId="268"/>
        </pc:sldMkLst>
      </pc:sldChg>
      <pc:sldChg chg="addSp delSp modSp">
        <pc:chgData name="Antonio Osamu Katagiri Tanaka" userId="2c28225e-d492-4964-8551-1b0a3c65dda0" providerId="ADAL" clId="{E8966260-3096-4054-A5E0-0A91A10A6CF4}" dt="2019-05-05T18:21:47.650" v="183" actId="1076"/>
        <pc:sldMkLst>
          <pc:docMk/>
          <pc:sldMk cId="4246728971" sldId="269"/>
        </pc:sldMkLst>
        <pc:picChg chg="add mod">
          <ac:chgData name="Antonio Osamu Katagiri Tanaka" userId="2c28225e-d492-4964-8551-1b0a3c65dda0" providerId="ADAL" clId="{E8966260-3096-4054-A5E0-0A91A10A6CF4}" dt="2019-05-05T18:21:47.650" v="183" actId="1076"/>
          <ac:picMkLst>
            <pc:docMk/>
            <pc:sldMk cId="4246728971" sldId="269"/>
            <ac:picMk id="2" creationId="{A3958ADD-11D2-4A36-B683-42F04B78B769}"/>
          </ac:picMkLst>
        </pc:picChg>
        <pc:picChg chg="del">
          <ac:chgData name="Antonio Osamu Katagiri Tanaka" userId="2c28225e-d492-4964-8551-1b0a3c65dda0" providerId="ADAL" clId="{E8966260-3096-4054-A5E0-0A91A10A6CF4}" dt="2019-05-05T18:21:41.213" v="180" actId="478"/>
          <ac:picMkLst>
            <pc:docMk/>
            <pc:sldMk cId="4246728971" sldId="269"/>
            <ac:picMk id="1026" creationId="{62C86081-2859-45C8-BAE6-D2CC488FFFF6}"/>
          </ac:picMkLst>
        </pc:picChg>
      </pc:sldChg>
      <pc:sldChg chg="del">
        <pc:chgData name="Antonio Osamu Katagiri Tanaka" userId="2c28225e-d492-4964-8551-1b0a3c65dda0" providerId="ADAL" clId="{E8966260-3096-4054-A5E0-0A91A10A6CF4}" dt="2019-05-05T18:19:07.332" v="113" actId="2696"/>
        <pc:sldMkLst>
          <pc:docMk/>
          <pc:sldMk cId="3718396701" sldId="270"/>
        </pc:sldMkLst>
      </pc:sldChg>
      <pc:sldChg chg="del">
        <pc:chgData name="Antonio Osamu Katagiri Tanaka" userId="2c28225e-d492-4964-8551-1b0a3c65dda0" providerId="ADAL" clId="{E8966260-3096-4054-A5E0-0A91A10A6CF4}" dt="2019-05-05T18:19:07.474" v="115" actId="2696"/>
        <pc:sldMkLst>
          <pc:docMk/>
          <pc:sldMk cId="1388157750" sldId="271"/>
        </pc:sldMkLst>
      </pc:sldChg>
      <pc:sldChg chg="del">
        <pc:chgData name="Antonio Osamu Katagiri Tanaka" userId="2c28225e-d492-4964-8551-1b0a3c65dda0" providerId="ADAL" clId="{E8966260-3096-4054-A5E0-0A91A10A6CF4}" dt="2019-05-05T18:19:07.488" v="116" actId="2696"/>
        <pc:sldMkLst>
          <pc:docMk/>
          <pc:sldMk cId="3743568195" sldId="272"/>
        </pc:sldMkLst>
      </pc:sldChg>
      <pc:sldChg chg="del">
        <pc:chgData name="Antonio Osamu Katagiri Tanaka" userId="2c28225e-d492-4964-8551-1b0a3c65dda0" providerId="ADAL" clId="{E8966260-3096-4054-A5E0-0A91A10A6CF4}" dt="2019-05-05T18:20:04.228" v="155" actId="2696"/>
        <pc:sldMkLst>
          <pc:docMk/>
          <pc:sldMk cId="3231993023" sldId="273"/>
        </pc:sldMkLst>
      </pc:sldChg>
      <pc:sldChg chg="del">
        <pc:chgData name="Antonio Osamu Katagiri Tanaka" userId="2c28225e-d492-4964-8551-1b0a3c65dda0" providerId="ADAL" clId="{E8966260-3096-4054-A5E0-0A91A10A6CF4}" dt="2019-05-05T18:19:07.457" v="114" actId="2696"/>
        <pc:sldMkLst>
          <pc:docMk/>
          <pc:sldMk cId="4180764040" sldId="274"/>
        </pc:sldMkLst>
      </pc:sldChg>
      <pc:sldChg chg="del">
        <pc:chgData name="Antonio Osamu Katagiri Tanaka" userId="2c28225e-d492-4964-8551-1b0a3c65dda0" providerId="ADAL" clId="{E8966260-3096-4054-A5E0-0A91A10A6CF4}" dt="2019-05-05T18:20:04.224" v="153" actId="2696"/>
        <pc:sldMkLst>
          <pc:docMk/>
          <pc:sldMk cId="1610641762" sldId="275"/>
        </pc:sldMkLst>
      </pc:sldChg>
      <pc:sldChg chg="modSp">
        <pc:chgData name="Antonio Osamu Katagiri Tanaka" userId="2c28225e-d492-4964-8551-1b0a3c65dda0" providerId="ADAL" clId="{E8966260-3096-4054-A5E0-0A91A10A6CF4}" dt="2019-05-05T18:19:48.704" v="146" actId="20577"/>
        <pc:sldMkLst>
          <pc:docMk/>
          <pc:sldMk cId="708711930" sldId="276"/>
        </pc:sldMkLst>
        <pc:spChg chg="mod">
          <ac:chgData name="Antonio Osamu Katagiri Tanaka" userId="2c28225e-d492-4964-8551-1b0a3c65dda0" providerId="ADAL" clId="{E8966260-3096-4054-A5E0-0A91A10A6CF4}" dt="2019-05-05T18:19:48.704" v="146" actId="20577"/>
          <ac:spMkLst>
            <pc:docMk/>
            <pc:sldMk cId="708711930" sldId="276"/>
            <ac:spMk id="7" creationId="{43F915F1-9C90-4B6E-AA0B-C9F4FCF704FA}"/>
          </ac:spMkLst>
        </pc:spChg>
      </pc:sldChg>
      <pc:sldChg chg="del">
        <pc:chgData name="Antonio Osamu Katagiri Tanaka" userId="2c28225e-d492-4964-8551-1b0a3c65dda0" providerId="ADAL" clId="{E8966260-3096-4054-A5E0-0A91A10A6CF4}" dt="2019-05-05T18:20:04.219" v="150" actId="2696"/>
        <pc:sldMkLst>
          <pc:docMk/>
          <pc:sldMk cId="4081235605" sldId="277"/>
        </pc:sldMkLst>
      </pc:sldChg>
      <pc:sldChg chg="del">
        <pc:chgData name="Antonio Osamu Katagiri Tanaka" userId="2c28225e-d492-4964-8551-1b0a3c65dda0" providerId="ADAL" clId="{E8966260-3096-4054-A5E0-0A91A10A6CF4}" dt="2019-05-05T18:20:04.220" v="151" actId="2696"/>
        <pc:sldMkLst>
          <pc:docMk/>
          <pc:sldMk cId="3364986435" sldId="278"/>
        </pc:sldMkLst>
      </pc:sldChg>
      <pc:sldChg chg="del">
        <pc:chgData name="Antonio Osamu Katagiri Tanaka" userId="2c28225e-d492-4964-8551-1b0a3c65dda0" providerId="ADAL" clId="{E8966260-3096-4054-A5E0-0A91A10A6CF4}" dt="2019-05-05T18:20:04.221" v="152" actId="2696"/>
        <pc:sldMkLst>
          <pc:docMk/>
          <pc:sldMk cId="2164953142" sldId="279"/>
        </pc:sldMkLst>
      </pc:sldChg>
      <pc:sldChg chg="del">
        <pc:chgData name="Antonio Osamu Katagiri Tanaka" userId="2c28225e-d492-4964-8551-1b0a3c65dda0" providerId="ADAL" clId="{E8966260-3096-4054-A5E0-0A91A10A6CF4}" dt="2019-05-05T18:20:04.216" v="148" actId="2696"/>
        <pc:sldMkLst>
          <pc:docMk/>
          <pc:sldMk cId="3680588873" sldId="280"/>
        </pc:sldMkLst>
      </pc:sldChg>
    </pc:docChg>
  </pc:docChgLst>
  <pc:docChgLst>
    <pc:chgData name="Antonio Osamu Katagiri Tanaka" userId="2c28225e-d492-4964-8551-1b0a3c65dda0" providerId="ADAL" clId="{C59DF1F7-432E-4893-B28C-5D3B004F8374}"/>
    <pc:docChg chg="undo redo custSel addSld delSld modSld sldOrd delSection modSection">
      <pc:chgData name="Antonio Osamu Katagiri Tanaka" userId="2c28225e-d492-4964-8551-1b0a3c65dda0" providerId="ADAL" clId="{C59DF1F7-432E-4893-B28C-5D3B004F8374}" dt="2019-03-31T14:59:20.878" v="389" actId="20577"/>
      <pc:docMkLst>
        <pc:docMk/>
      </pc:docMkLst>
      <pc:sldChg chg="modSp">
        <pc:chgData name="Antonio Osamu Katagiri Tanaka" userId="2c28225e-d492-4964-8551-1b0a3c65dda0" providerId="ADAL" clId="{C59DF1F7-432E-4893-B28C-5D3B004F8374}" dt="2019-03-30T15:24:08.167" v="64" actId="1440"/>
        <pc:sldMkLst>
          <pc:docMk/>
          <pc:sldMk cId="4056039362" sldId="260"/>
        </pc:sldMkLst>
        <pc:picChg chg="mod">
          <ac:chgData name="Antonio Osamu Katagiri Tanaka" userId="2c28225e-d492-4964-8551-1b0a3c65dda0" providerId="ADAL" clId="{C59DF1F7-432E-4893-B28C-5D3B004F8374}" dt="2019-03-30T15:24:08.167" v="64" actId="1440"/>
          <ac:picMkLst>
            <pc:docMk/>
            <pc:sldMk cId="4056039362" sldId="260"/>
            <ac:picMk id="13" creationId="{8578D0BD-CD2C-44B1-976E-1029D186D2DF}"/>
          </ac:picMkLst>
        </pc:picChg>
      </pc:sldChg>
      <pc:sldChg chg="ord">
        <pc:chgData name="Antonio Osamu Katagiri Tanaka" userId="2c28225e-d492-4964-8551-1b0a3c65dda0" providerId="ADAL" clId="{C59DF1F7-432E-4893-B28C-5D3B004F8374}" dt="2019-03-30T14:49:00.456" v="1"/>
        <pc:sldMkLst>
          <pc:docMk/>
          <pc:sldMk cId="3604131991" sldId="263"/>
        </pc:sldMkLst>
      </pc:sldChg>
      <pc:sldChg chg="addSp delSp modSp add">
        <pc:chgData name="Antonio Osamu Katagiri Tanaka" userId="2c28225e-d492-4964-8551-1b0a3c65dda0" providerId="ADAL" clId="{C59DF1F7-432E-4893-B28C-5D3B004F8374}" dt="2019-03-30T15:01:17.755" v="32"/>
        <pc:sldMkLst>
          <pc:docMk/>
          <pc:sldMk cId="4246728971" sldId="269"/>
        </pc:sldMkLst>
        <pc:spChg chg="add del mod">
          <ac:chgData name="Antonio Osamu Katagiri Tanaka" userId="2c28225e-d492-4964-8551-1b0a3c65dda0" providerId="ADAL" clId="{C59DF1F7-432E-4893-B28C-5D3B004F8374}" dt="2019-03-30T14:52:53.260" v="6" actId="478"/>
          <ac:spMkLst>
            <pc:docMk/>
            <pc:sldMk cId="4246728971" sldId="269"/>
            <ac:spMk id="3" creationId="{BFCEFFC5-7335-4486-8818-2B397870E222}"/>
          </ac:spMkLst>
        </pc:spChg>
        <pc:spChg chg="del">
          <ac:chgData name="Antonio Osamu Katagiri Tanaka" userId="2c28225e-d492-4964-8551-1b0a3c65dda0" providerId="ADAL" clId="{C59DF1F7-432E-4893-B28C-5D3B004F8374}" dt="2019-03-30T14:52:51.721" v="5" actId="478"/>
          <ac:spMkLst>
            <pc:docMk/>
            <pc:sldMk cId="4246728971" sldId="269"/>
            <ac:spMk id="4" creationId="{F9ED8BE6-F7AC-4FD8-8FA8-8C683A7C2F62}"/>
          </ac:spMkLst>
        </pc:spChg>
        <pc:spChg chg="del">
          <ac:chgData name="Antonio Osamu Katagiri Tanaka" userId="2c28225e-d492-4964-8551-1b0a3c65dda0" providerId="ADAL" clId="{C59DF1F7-432E-4893-B28C-5D3B004F8374}" dt="2019-03-30T14:52:55.923" v="7" actId="478"/>
          <ac:spMkLst>
            <pc:docMk/>
            <pc:sldMk cId="4246728971" sldId="269"/>
            <ac:spMk id="6" creationId="{058630E6-31AF-4451-B084-C9809D0DA4E8}"/>
          </ac:spMkLst>
        </pc:spChg>
        <pc:spChg chg="add del mod">
          <ac:chgData name="Antonio Osamu Katagiri Tanaka" userId="2c28225e-d492-4964-8551-1b0a3c65dda0" providerId="ADAL" clId="{C59DF1F7-432E-4893-B28C-5D3B004F8374}" dt="2019-03-30T14:52:58.396" v="8" actId="478"/>
          <ac:spMkLst>
            <pc:docMk/>
            <pc:sldMk cId="4246728971" sldId="269"/>
            <ac:spMk id="7" creationId="{EFB1FD18-9FB8-4EC8-A186-B4E23A6745CA}"/>
          </ac:spMkLst>
        </pc:spChg>
        <pc:spChg chg="add mod">
          <ac:chgData name="Antonio Osamu Katagiri Tanaka" userId="2c28225e-d492-4964-8551-1b0a3c65dda0" providerId="ADAL" clId="{C59DF1F7-432E-4893-B28C-5D3B004F8374}" dt="2019-03-30T14:57:55.916" v="28" actId="403"/>
          <ac:spMkLst>
            <pc:docMk/>
            <pc:sldMk cId="4246728971" sldId="269"/>
            <ac:spMk id="9" creationId="{907DD878-B76C-4FC5-9BC3-86C7C3DB3BDA}"/>
          </ac:spMkLst>
        </pc:spChg>
        <pc:picChg chg="add mod">
          <ac:chgData name="Antonio Osamu Katagiri Tanaka" userId="2c28225e-d492-4964-8551-1b0a3c65dda0" providerId="ADAL" clId="{C59DF1F7-432E-4893-B28C-5D3B004F8374}" dt="2019-03-30T15:01:17.755" v="32"/>
          <ac:picMkLst>
            <pc:docMk/>
            <pc:sldMk cId="4246728971" sldId="269"/>
            <ac:picMk id="1026" creationId="{62C86081-2859-45C8-BAE6-D2CC488FFFF6}"/>
          </ac:picMkLst>
        </pc:picChg>
      </pc:sldChg>
    </pc:docChg>
  </pc:docChgLst>
  <pc:docChgLst>
    <pc:chgData name="Antonio Osamu Katagiri Tanaka" userId="2c28225e-d492-4964-8551-1b0a3c65dda0" providerId="ADAL" clId="{BA091A27-582A-4D6D-8346-D5CF8624059C}"/>
    <pc:docChg chg="undo custSel addSld delSld modSld sldOrd">
      <pc:chgData name="Antonio Osamu Katagiri Tanaka" userId="2c28225e-d492-4964-8551-1b0a3c65dda0" providerId="ADAL" clId="{BA091A27-582A-4D6D-8346-D5CF8624059C}" dt="2019-03-29T18:11:35.461" v="1535" actId="20577"/>
      <pc:docMkLst>
        <pc:docMk/>
      </pc:docMkLst>
      <pc:sldChg chg="modSp">
        <pc:chgData name="Antonio Osamu Katagiri Tanaka" userId="2c28225e-d492-4964-8551-1b0a3c65dda0" providerId="ADAL" clId="{BA091A27-582A-4D6D-8346-D5CF8624059C}" dt="2019-03-29T17:31:38.150" v="1287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BA091A27-582A-4D6D-8346-D5CF8624059C}" dt="2019-03-29T17:31:38.150" v="1287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modSp add ord">
        <pc:chgData name="Antonio Osamu Katagiri Tanaka" userId="2c28225e-d492-4964-8551-1b0a3c65dda0" providerId="ADAL" clId="{BA091A27-582A-4D6D-8346-D5CF8624059C}" dt="2019-03-29T17:30:36.770" v="1284"/>
        <pc:sldMkLst>
          <pc:docMk/>
          <pc:sldMk cId="3604131991" sldId="263"/>
        </pc:sldMkLst>
        <pc:spChg chg="mod">
          <ac:chgData name="Antonio Osamu Katagiri Tanaka" userId="2c28225e-d492-4964-8551-1b0a3c65dda0" providerId="ADAL" clId="{BA091A27-582A-4D6D-8346-D5CF8624059C}" dt="2019-03-29T15:52:32.017" v="518" actId="20577"/>
          <ac:spMkLst>
            <pc:docMk/>
            <pc:sldMk cId="3604131991" sldId="263"/>
            <ac:spMk id="4" creationId="{F9ED8BE6-F7AC-4FD8-8FA8-8C683A7C2F62}"/>
          </ac:spMkLst>
        </pc:spChg>
        <pc:spChg chg="mod">
          <ac:chgData name="Antonio Osamu Katagiri Tanaka" userId="2c28225e-d492-4964-8551-1b0a3c65dda0" providerId="ADAL" clId="{BA091A27-582A-4D6D-8346-D5CF8624059C}" dt="2019-03-29T15:53:27.381" v="528" actId="11"/>
          <ac:spMkLst>
            <pc:docMk/>
            <pc:sldMk cId="3604131991" sldId="263"/>
            <ac:spMk id="6" creationId="{058630E6-31AF-4451-B084-C9809D0DA4E8}"/>
          </ac:spMkLst>
        </pc:spChg>
      </pc:sldChg>
    </pc:docChg>
  </pc:docChgLst>
  <pc:docChgLst>
    <pc:chgData name="Antonio Osamu Katagiri Tanaka" userId="2c28225e-d492-4964-8551-1b0a3c65dda0" providerId="ADAL" clId="{A1255C39-2EFB-4D15-B143-B65097792378}"/>
    <pc:docChg chg="undo custSel addSld delSld modSld">
      <pc:chgData name="Antonio Osamu Katagiri Tanaka" userId="2c28225e-d492-4964-8551-1b0a3c65dda0" providerId="ADAL" clId="{A1255C39-2EFB-4D15-B143-B65097792378}" dt="2019-03-29T13:16:25.522" v="350" actId="20577"/>
      <pc:docMkLst>
        <pc:docMk/>
      </pc:docMkLst>
      <pc:sldChg chg="modSp">
        <pc:chgData name="Antonio Osamu Katagiri Tanaka" userId="2c28225e-d492-4964-8551-1b0a3c65dda0" providerId="ADAL" clId="{A1255C39-2EFB-4D15-B143-B65097792378}" dt="2019-03-28T22:22:21.819" v="38" actId="20577"/>
        <pc:sldMkLst>
          <pc:docMk/>
          <pc:sldMk cId="3401248549" sldId="256"/>
        </pc:sldMkLst>
        <pc:spChg chg="mod">
          <ac:chgData name="Antonio Osamu Katagiri Tanaka" userId="2c28225e-d492-4964-8551-1b0a3c65dda0" providerId="ADAL" clId="{A1255C39-2EFB-4D15-B143-B65097792378}" dt="2019-03-28T22:22:21.819" v="38" actId="20577"/>
          <ac:spMkLst>
            <pc:docMk/>
            <pc:sldMk cId="3401248549" sldId="256"/>
            <ac:spMk id="7" creationId="{8D0BEDFD-CE79-4A45-9ADE-72FBEA303FCC}"/>
          </ac:spMkLst>
        </pc:spChg>
      </pc:sldChg>
      <pc:sldChg chg="modSp addCm delCm">
        <pc:chgData name="Antonio Osamu Katagiri Tanaka" userId="2c28225e-d492-4964-8551-1b0a3c65dda0" providerId="ADAL" clId="{A1255C39-2EFB-4D15-B143-B65097792378}" dt="2019-03-29T13:16:25.522" v="350" actId="20577"/>
        <pc:sldMkLst>
          <pc:docMk/>
          <pc:sldMk cId="1105756717" sldId="257"/>
        </pc:sldMkLst>
        <pc:spChg chg="mod">
          <ac:chgData name="Antonio Osamu Katagiri Tanaka" userId="2c28225e-d492-4964-8551-1b0a3c65dda0" providerId="ADAL" clId="{A1255C39-2EFB-4D15-B143-B65097792378}" dt="2019-03-28T22:24:17.071" v="98" actId="790"/>
          <ac:spMkLst>
            <pc:docMk/>
            <pc:sldMk cId="1105756717" sldId="257"/>
            <ac:spMk id="2" creationId="{6B4CD107-D7DB-4A9B-AA15-4038D49BB7C0}"/>
          </ac:spMkLst>
        </pc:spChg>
        <pc:spChg chg="mod">
          <ac:chgData name="Antonio Osamu Katagiri Tanaka" userId="2c28225e-d492-4964-8551-1b0a3c65dda0" providerId="ADAL" clId="{A1255C39-2EFB-4D15-B143-B65097792378}" dt="2019-03-29T13:16:25.522" v="350" actId="20577"/>
          <ac:spMkLst>
            <pc:docMk/>
            <pc:sldMk cId="1105756717" sldId="257"/>
            <ac:spMk id="3" creationId="{6E971A9A-8031-4781-96A0-B9A5656935B5}"/>
          </ac:spMkLst>
        </pc:spChg>
      </pc:sldChg>
      <pc:sldChg chg="addSp delSp modSp">
        <pc:chgData name="Antonio Osamu Katagiri Tanaka" userId="2c28225e-d492-4964-8551-1b0a3c65dda0" providerId="ADAL" clId="{A1255C39-2EFB-4D15-B143-B65097792378}" dt="2019-03-28T23:56:37.673" v="212" actId="113"/>
        <pc:sldMkLst>
          <pc:docMk/>
          <pc:sldMk cId="4056039362" sldId="260"/>
        </pc:sldMkLst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2" creationId="{6B4CD107-D7DB-4A9B-AA15-4038D49BB7C0}"/>
          </ac:spMkLst>
        </pc:spChg>
        <pc:spChg chg="del">
          <ac:chgData name="Antonio Osamu Katagiri Tanaka" userId="2c28225e-d492-4964-8551-1b0a3c65dda0" providerId="ADAL" clId="{A1255C39-2EFB-4D15-B143-B65097792378}" dt="2019-03-28T23:48:09.150" v="129" actId="478"/>
          <ac:spMkLst>
            <pc:docMk/>
            <pc:sldMk cId="4056039362" sldId="260"/>
            <ac:spMk id="3" creationId="{6E971A9A-8031-4781-96A0-B9A5656935B5}"/>
          </ac:spMkLst>
        </pc:spChg>
        <pc:spChg chg="add mod">
          <ac:chgData name="Antonio Osamu Katagiri Tanaka" userId="2c28225e-d492-4964-8551-1b0a3c65dda0" providerId="ADAL" clId="{A1255C39-2EFB-4D15-B143-B65097792378}" dt="2019-03-28T23:50:57.963" v="160" actId="14100"/>
          <ac:spMkLst>
            <pc:docMk/>
            <pc:sldMk cId="4056039362" sldId="260"/>
            <ac:spMk id="6" creationId="{438892A2-F58C-479B-93B3-BDD2A80D348B}"/>
          </ac:spMkLst>
        </pc:spChg>
        <pc:spChg chg="add del">
          <ac:chgData name="Antonio Osamu Katagiri Tanaka" userId="2c28225e-d492-4964-8551-1b0a3c65dda0" providerId="ADAL" clId="{A1255C39-2EFB-4D15-B143-B65097792378}" dt="2019-03-28T23:48:28.310" v="146" actId="478"/>
          <ac:spMkLst>
            <pc:docMk/>
            <pc:sldMk cId="4056039362" sldId="260"/>
            <ac:spMk id="7" creationId="{EF6DB918-A567-432C-9553-B291EBCD9916}"/>
          </ac:spMkLst>
        </pc:spChg>
        <pc:spChg chg="add del mod">
          <ac:chgData name="Antonio Osamu Katagiri Tanaka" userId="2c28225e-d492-4964-8551-1b0a3c65dda0" providerId="ADAL" clId="{A1255C39-2EFB-4D15-B143-B65097792378}" dt="2019-03-28T23:48:31.374" v="147" actId="478"/>
          <ac:spMkLst>
            <pc:docMk/>
            <pc:sldMk cId="4056039362" sldId="260"/>
            <ac:spMk id="9" creationId="{1E2B6CCF-ADC6-4398-BBBE-8A3899B1F60D}"/>
          </ac:spMkLst>
        </pc:spChg>
        <pc:spChg chg="add del mod">
          <ac:chgData name="Antonio Osamu Katagiri Tanaka" userId="2c28225e-d492-4964-8551-1b0a3c65dda0" providerId="ADAL" clId="{A1255C39-2EFB-4D15-B143-B65097792378}" dt="2019-03-28T23:49:31.279" v="152" actId="478"/>
          <ac:spMkLst>
            <pc:docMk/>
            <pc:sldMk cId="4056039362" sldId="260"/>
            <ac:spMk id="10" creationId="{76E5AA51-769F-464D-B9B3-B06DC2DB3974}"/>
          </ac:spMkLst>
        </pc:spChg>
        <pc:spChg chg="add del mod">
          <ac:chgData name="Antonio Osamu Katagiri Tanaka" userId="2c28225e-d492-4964-8551-1b0a3c65dda0" providerId="ADAL" clId="{A1255C39-2EFB-4D15-B143-B65097792378}" dt="2019-03-28T23:49:33.812" v="153" actId="478"/>
          <ac:spMkLst>
            <pc:docMk/>
            <pc:sldMk cId="4056039362" sldId="260"/>
            <ac:spMk id="12" creationId="{687A944B-A58D-42D4-A5FB-9C5AEDA23012}"/>
          </ac:spMkLst>
        </pc:spChg>
        <pc:spChg chg="add mod">
          <ac:chgData name="Antonio Osamu Katagiri Tanaka" userId="2c28225e-d492-4964-8551-1b0a3c65dda0" providerId="ADAL" clId="{A1255C39-2EFB-4D15-B143-B65097792378}" dt="2019-03-28T23:56:37.673" v="212" actId="113"/>
          <ac:spMkLst>
            <pc:docMk/>
            <pc:sldMk cId="4056039362" sldId="260"/>
            <ac:spMk id="14" creationId="{B1FDEF3E-1872-41D3-A841-FBE14801F476}"/>
          </ac:spMkLst>
        </pc:spChg>
        <pc:picChg chg="add del mod">
          <ac:chgData name="Antonio Osamu Katagiri Tanaka" userId="2c28225e-d492-4964-8551-1b0a3c65dda0" providerId="ADAL" clId="{A1255C39-2EFB-4D15-B143-B65097792378}" dt="2019-03-28T23:50:01.886" v="156" actId="478"/>
          <ac:picMkLst>
            <pc:docMk/>
            <pc:sldMk cId="4056039362" sldId="260"/>
            <ac:picMk id="5" creationId="{977539DB-7CD6-458F-9C2E-830FC458ECDD}"/>
          </ac:picMkLst>
        </pc:picChg>
        <pc:picChg chg="add mod">
          <ac:chgData name="Antonio Osamu Katagiri Tanaka" userId="2c28225e-d492-4964-8551-1b0a3c65dda0" providerId="ADAL" clId="{A1255C39-2EFB-4D15-B143-B65097792378}" dt="2019-03-28T23:53:58.543" v="189" actId="1036"/>
          <ac:picMkLst>
            <pc:docMk/>
            <pc:sldMk cId="4056039362" sldId="260"/>
            <ac:picMk id="13" creationId="{8578D0BD-CD2C-44B1-976E-1029D186D2D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3-31T15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0 692 0 0,'-17'0'1812'0'0,"17"0"-484"0"0,-17 0-324 0 0,-1 0-295 0 0,-17 0-237 0 0,18 0-176 0 0,-18 0-108 0 0,18 10-84 0 0,-18-10-96 0 0,18 0-156 0 0,17 0-248 0 0,-17 0-301 0 0,17 0-303 0 0,17-10-372 0 0,-17 10-32 0 0,17 0 192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02B64-CAC4-4D07-834F-F232921309C8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F86A-A3D1-4706-9131-90E1724D7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94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A177-A0FC-4DBC-B7B5-4ABA2CE5F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0EED8-4909-420C-9359-C8245CF3B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EA5FD-9813-4D78-A444-844D6C9C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19A2-14E8-4349-9294-5F79462A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3D95-19C4-4017-83C0-65CB5412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9887-1092-4B16-AED6-C6526BB7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E7977-1391-4F64-BF86-0AEB5178F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957C5-B5A3-4D31-8AD4-F2508FCC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53379-EC2F-4EFB-BEBF-1853D5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D98D-3EC1-48F6-8BC5-5D6F07EC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06716-0DD5-4144-AB2F-21D187C81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EE26B-79F2-4544-84CC-39A992C23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0EAC-C2E1-49BB-A654-A2B860E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37E1-AA4A-4076-BF3C-FB897322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D66-304D-4422-8991-C1890C1F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3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074CF-ADF7-4575-AA51-4157145A5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6B854-B5A5-445B-BD74-05218BF9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4ED0E-6116-4991-9AF2-0108DBCE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BA4F-EE41-4F30-89A4-1E9659BB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F694-4D4B-482E-A784-BFB2EEE6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4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464F-617B-4174-B3D1-08693734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79DC7-E4D1-40FE-9056-280392BDE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3880-A255-436A-B6CE-1783C8A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E832D-A01C-4620-91D5-6E53876D7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CAFF-35AF-4A81-8474-D7998D46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1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FF3-1753-497A-94D9-622A7D73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A5F4-A1A2-452D-AB94-532C54E04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D7A53-2967-4B36-835E-ECA203A7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898F-558A-4D3B-9E9B-506752439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986E-AC55-4E99-8631-8F168717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634FE-157B-44F9-9BEB-C9B839A5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BE5-232C-47FC-830F-08227601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CBD9D-7609-4F6E-BE48-506E638B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2A0EC-7212-48F6-B9CE-ACD96E2F0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50457-4D2A-4248-A1E0-E5BAB7B0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80775-5344-4961-BED0-8A1AE66D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8EF31-F5C8-46D6-A341-6265E93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3AE6C-A377-43E0-ACBD-04BF2BF9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A2EA-DE5D-4A46-AE9A-2407C4AC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0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E30E-E834-4A66-B096-A02A3A96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C51F7-0D43-498E-AF96-1F375BA0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B08AB-9615-472F-BB96-4912EAA6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768F7-D56D-4830-829A-4F32F02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4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1A4D60-05FE-4749-BE04-D06BD3ED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1DD2-4883-4BE8-9AE1-22CC1F93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703F-1838-4A97-9D7F-255B380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2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08D6-FC53-4087-B636-D0CB335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BBAB5-877E-4762-BF43-3C55140F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D4FF6-774C-40D4-B0A7-95169C13A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29C3-447A-41DA-9B4C-3358FE2F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E1050-BC76-4390-9FBD-86086B2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6699-9678-4D49-8FDE-09C39458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CDEE-372D-43DC-87FC-108E52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21A81-433F-4839-AFB3-A6103F3DD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A426-DDEA-4D9F-AF86-F90F668B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D689A-95C3-4865-9DFB-3225C73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308E6-7216-4C4C-B5E1-1A6C73077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DA165-8317-47CE-833E-588FD07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8ABB2-B490-47FF-90EB-CD4D3E37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D09A-7161-461C-9416-A965993AB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5A034-8476-4107-8627-EB6E11CC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4633D-11AC-4888-94B9-297E606567D1}" type="datetimeFigureOut">
              <a:rPr lang="en-GB" smtClean="0"/>
              <a:t>04/09/2019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07D8-FD16-4F5A-A35D-B7A908B2A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53A1-7893-45BA-AFD9-7BE60810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22D5-DBBB-4193-BE70-B740CC984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10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028BF-0783-48AF-AB96-57CC5B2C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99314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Fabrication of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carbon nanowires through electrospinning of polymers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D0BEDFD-CE79-4A45-9ADE-72FBEA30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931400" cy="165576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 Osamu Katagiri Tanaka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</a:b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A01212611@itesm.mx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604020202020204" pitchFamily="34" charset="0"/>
              </a:rPr>
              <a:t>05 Sep 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14:cNvPr>
              <p14:cNvContentPartPr/>
              <p14:nvPr/>
            </p14:nvContentPartPr>
            <p14:xfrm>
              <a:off x="2026560" y="-509093"/>
              <a:ext cx="81720" cy="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210A8-2E97-46D2-AE68-867D9198F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920" y="-518093"/>
                <a:ext cx="99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B2DD06-BD2F-4ADD-9CFA-A737C8FDA4A7}"/>
              </a:ext>
            </a:extLst>
          </p:cNvPr>
          <p:cNvGrpSpPr/>
          <p:nvPr/>
        </p:nvGrpSpPr>
        <p:grpSpPr>
          <a:xfrm>
            <a:off x="1235568" y="429183"/>
            <a:ext cx="10657489" cy="5999633"/>
            <a:chOff x="20" y="10"/>
            <a:chExt cx="12191980" cy="6863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0ADD7-DB3B-4C9C-AC6B-CFADFAAEF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8" name="Picture 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06A2E9D9-AEF5-4D2F-AA4A-75A3C381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" r="1" b="1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9" name="Picture 8" descr="A picture containing indoor, table, cabinet&#10;&#10;Description automatically generated">
              <a:extLst>
                <a:ext uri="{FF2B5EF4-FFF2-40B4-BE49-F238E27FC236}">
                  <a16:creationId xmlns:a16="http://schemas.microsoft.com/office/drawing/2014/main" id="{C45925D1-B4A1-4942-A0D9-A1E0681A7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25932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1026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412868-C521-4FD7-8EA5-555E9D4DDC91}"/>
              </a:ext>
            </a:extLst>
          </p:cNvPr>
          <p:cNvGrpSpPr/>
          <p:nvPr/>
        </p:nvGrpSpPr>
        <p:grpSpPr>
          <a:xfrm>
            <a:off x="1291897" y="591791"/>
            <a:ext cx="10544831" cy="5674417"/>
            <a:chOff x="321733" y="321732"/>
            <a:chExt cx="11548534" cy="6214533"/>
          </a:xfrm>
        </p:grpSpPr>
        <p:pic>
          <p:nvPicPr>
            <p:cNvPr id="4" name="Picture 3" descr="A picture containing indoor, table, floor, chair&#10;&#10;Description automatically generated">
              <a:extLst>
                <a:ext uri="{FF2B5EF4-FFF2-40B4-BE49-F238E27FC236}">
                  <a16:creationId xmlns:a16="http://schemas.microsoft.com/office/drawing/2014/main" id="{60005AF9-09AC-4C2D-AA11-44BB222D8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98" b="-2"/>
            <a:stretch/>
          </p:blipFill>
          <p:spPr>
            <a:xfrm>
              <a:off x="321733" y="321732"/>
              <a:ext cx="4367277" cy="6214533"/>
            </a:xfrm>
            <a:prstGeom prst="rect">
              <a:avLst/>
            </a:prstGeom>
          </p:spPr>
        </p:pic>
        <p:pic>
          <p:nvPicPr>
            <p:cNvPr id="5" name="Picture 4" descr="A picture containing indoor, table, floor, wall&#10;&#10;Description automatically generated">
              <a:extLst>
                <a:ext uri="{FF2B5EF4-FFF2-40B4-BE49-F238E27FC236}">
                  <a16:creationId xmlns:a16="http://schemas.microsoft.com/office/drawing/2014/main" id="{35E2831B-BCFA-4E5B-B06F-D38D6A43A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" r="13640" b="-1"/>
            <a:stretch/>
          </p:blipFill>
          <p:spPr>
            <a:xfrm>
              <a:off x="4772525" y="321732"/>
              <a:ext cx="7097742" cy="621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7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D56E6B-B9FF-4F52-A6EF-1067AF46B148}"/>
              </a:ext>
            </a:extLst>
          </p:cNvPr>
          <p:cNvGrpSpPr/>
          <p:nvPr/>
        </p:nvGrpSpPr>
        <p:grpSpPr>
          <a:xfrm>
            <a:off x="1272367" y="581281"/>
            <a:ext cx="10583892" cy="5695438"/>
            <a:chOff x="321731" y="321731"/>
            <a:chExt cx="11548535" cy="6214535"/>
          </a:xfrm>
        </p:grpSpPr>
        <p:pic>
          <p:nvPicPr>
            <p:cNvPr id="4" name="Picture 3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54783CD6-AA8E-44C4-A751-3F414AF84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5" r="-3" b="10298"/>
            <a:stretch/>
          </p:blipFill>
          <p:spPr>
            <a:xfrm>
              <a:off x="321731" y="321731"/>
              <a:ext cx="5728548" cy="3079194"/>
            </a:xfrm>
            <a:prstGeom prst="rect">
              <a:avLst/>
            </a:prstGeom>
          </p:spPr>
        </p:pic>
        <p:pic>
          <p:nvPicPr>
            <p:cNvPr id="5" name="Picture 4" descr="A close up of a glass&#10;&#10;Description automatically generated">
              <a:extLst>
                <a:ext uri="{FF2B5EF4-FFF2-40B4-BE49-F238E27FC236}">
                  <a16:creationId xmlns:a16="http://schemas.microsoft.com/office/drawing/2014/main" id="{B3950C39-57EE-4AC8-85D3-8EE6E3F02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5" r="1" b="29583"/>
            <a:stretch/>
          </p:blipFill>
          <p:spPr>
            <a:xfrm>
              <a:off x="6141719" y="321731"/>
              <a:ext cx="5728547" cy="3079194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9D0ED46-102A-4CE6-B2E0-000B5ADD9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2" r="-3" b="15054"/>
            <a:stretch/>
          </p:blipFill>
          <p:spPr>
            <a:xfrm>
              <a:off x="6141718" y="3489159"/>
              <a:ext cx="5728548" cy="3047107"/>
            </a:xfrm>
            <a:prstGeom prst="rect">
              <a:avLst/>
            </a:prstGeom>
          </p:spPr>
        </p:pic>
        <p:pic>
          <p:nvPicPr>
            <p:cNvPr id="7" name="Picture 6" descr="A picture containing laser&#10;&#10;Description automatically generated">
              <a:extLst>
                <a:ext uri="{FF2B5EF4-FFF2-40B4-BE49-F238E27FC236}">
                  <a16:creationId xmlns:a16="http://schemas.microsoft.com/office/drawing/2014/main" id="{CD14139C-A739-4DBE-9C1D-71290D142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4" r="-3" b="24206"/>
            <a:stretch/>
          </p:blipFill>
          <p:spPr>
            <a:xfrm>
              <a:off x="321731" y="3489159"/>
              <a:ext cx="5728547" cy="3047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38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DBC06-D496-44FD-AF41-DDA10671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8" y="625475"/>
            <a:ext cx="96583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7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subTitle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4705003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&lt;content&gt;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&lt;key concept&gt;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67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A3BA7-A896-4052-9466-999A4F333A5D}"/>
              </a:ext>
            </a:extLst>
          </p:cNvPr>
          <p:cNvSpPr/>
          <p:nvPr/>
        </p:nvSpPr>
        <p:spPr>
          <a:xfrm>
            <a:off x="942833" y="1629777"/>
            <a:ext cx="112429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production of C-MEMS: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patterning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photolithography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Carbonization through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pyrolysis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21F2B-8D6E-4B83-9304-5A403C71B15F}"/>
              </a:ext>
            </a:extLst>
          </p:cNvPr>
          <p:cNvGrpSpPr/>
          <p:nvPr/>
        </p:nvGrpSpPr>
        <p:grpSpPr>
          <a:xfrm>
            <a:off x="1437543" y="3189463"/>
            <a:ext cx="10253540" cy="2412550"/>
            <a:chOff x="1545021" y="3117292"/>
            <a:chExt cx="9354188" cy="22009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1D1A0B-624F-4CD5-9D27-B6469192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63" r="50759" b="67907"/>
            <a:stretch/>
          </p:blipFill>
          <p:spPr>
            <a:xfrm>
              <a:off x="1545021" y="3117292"/>
              <a:ext cx="2249213" cy="220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BF460F-0FFD-4C1A-8473-921665DDC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90" r="9132" b="67907"/>
            <a:stretch/>
          </p:blipFill>
          <p:spPr>
            <a:xfrm>
              <a:off x="3962394" y="3117292"/>
              <a:ext cx="2249213" cy="220094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8220D9-9272-4014-A196-68F404E38B54}"/>
                </a:ext>
              </a:extLst>
            </p:cNvPr>
            <p:cNvGrpSpPr/>
            <p:nvPr/>
          </p:nvGrpSpPr>
          <p:grpSpPr>
            <a:xfrm>
              <a:off x="6379767" y="3117292"/>
              <a:ext cx="2102069" cy="2200942"/>
              <a:chOff x="6211607" y="3117292"/>
              <a:chExt cx="2102069" cy="220094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2007E7-9961-47C4-AA1D-B55564948B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563" t="34378" r="53421" b="41609"/>
              <a:stretch/>
            </p:blipFill>
            <p:spPr>
              <a:xfrm>
                <a:off x="6211607" y="3117292"/>
                <a:ext cx="2102069" cy="1646874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EB9824-8037-4DE6-BE54-F11760BED3E4}"/>
                  </a:ext>
                </a:extLst>
              </p:cNvPr>
              <p:cNvSpPr/>
              <p:nvPr/>
            </p:nvSpPr>
            <p:spPr>
              <a:xfrm>
                <a:off x="6211607" y="4764166"/>
                <a:ext cx="2102069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87525D-6C23-4D1C-A280-610A06A801AB}"/>
                </a:ext>
              </a:extLst>
            </p:cNvPr>
            <p:cNvGrpSpPr/>
            <p:nvPr/>
          </p:nvGrpSpPr>
          <p:grpSpPr>
            <a:xfrm>
              <a:off x="8649996" y="3117292"/>
              <a:ext cx="2249213" cy="2200942"/>
              <a:chOff x="8397756" y="3117292"/>
              <a:chExt cx="2249213" cy="220094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D84F7EC-1E06-4C0F-B9BF-1014AF9CA5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190" t="34378" r="9132" b="41609"/>
              <a:stretch/>
            </p:blipFill>
            <p:spPr>
              <a:xfrm>
                <a:off x="8397756" y="3117292"/>
                <a:ext cx="2249213" cy="164687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08228E-B1D1-402D-8DB7-2A44983FD70B}"/>
                  </a:ext>
                </a:extLst>
              </p:cNvPr>
              <p:cNvSpPr/>
              <p:nvPr/>
            </p:nvSpPr>
            <p:spPr>
              <a:xfrm>
                <a:off x="8397756" y="4764166"/>
                <a:ext cx="2249213" cy="55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07E1D-2D5C-44BB-A104-45F5D0F62135}"/>
              </a:ext>
            </a:extLst>
          </p:cNvPr>
          <p:cNvSpPr/>
          <p:nvPr/>
        </p:nvSpPr>
        <p:spPr>
          <a:xfrm>
            <a:off x="1437543" y="3189463"/>
            <a:ext cx="2465462" cy="24125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3DD3D-564E-4DF7-9C4B-E8088A54F06E}"/>
              </a:ext>
            </a:extLst>
          </p:cNvPr>
          <p:cNvSpPr/>
          <p:nvPr/>
        </p:nvSpPr>
        <p:spPr>
          <a:xfrm>
            <a:off x="6737122" y="3189463"/>
            <a:ext cx="2304171" cy="24125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EE1CA5-8356-41C0-BB80-CF7528B649CE}"/>
              </a:ext>
            </a:extLst>
          </p:cNvPr>
          <p:cNvSpPr/>
          <p:nvPr/>
        </p:nvSpPr>
        <p:spPr>
          <a:xfrm>
            <a:off x="4337455" y="6102522"/>
            <a:ext cx="196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SU-8 waste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27BA6C-866E-4A50-B04D-8CAFC8CE7F7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903005" y="5602013"/>
            <a:ext cx="434450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831CC3-DFF3-49E3-8868-6034476AB7F5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302673" y="5602013"/>
            <a:ext cx="434449" cy="762119"/>
          </a:xfrm>
          <a:prstGeom prst="straightConnector1">
            <a:avLst/>
          </a:prstGeom>
          <a:ln w="47625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3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Previous best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0009D-F354-4742-9139-6F3FC67FDCE8}"/>
              </a:ext>
            </a:extLst>
          </p:cNvPr>
          <p:cNvSpPr/>
          <p:nvPr/>
        </p:nvSpPr>
        <p:spPr>
          <a:xfrm>
            <a:off x="949040" y="1690688"/>
            <a:ext cx="11242960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yield rate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81 %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before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4.966 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diameter after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pyrolisis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204 nm</a:t>
            </a: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length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60.5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± 4.3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μm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  <a:p>
            <a:pPr>
              <a:spcAft>
                <a:spcPts val="125"/>
              </a:spcAft>
            </a:pP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Fiber resistance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0.407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1.727 M</a:t>
            </a:r>
            <a:r>
              <a:rPr lang="el-GR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Ω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BC631C-4401-4048-85C9-9985B7691271}"/>
              </a:ext>
            </a:extLst>
          </p:cNvPr>
          <p:cNvGrpSpPr/>
          <p:nvPr/>
        </p:nvGrpSpPr>
        <p:grpSpPr>
          <a:xfrm>
            <a:off x="8004247" y="1690688"/>
            <a:ext cx="3492148" cy="4655854"/>
            <a:chOff x="7654695" y="1888879"/>
            <a:chExt cx="3492148" cy="46558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E26C34-18DE-4C0F-BB05-41FBD6877BFB}"/>
                </a:ext>
              </a:extLst>
            </p:cNvPr>
            <p:cNvGrpSpPr/>
            <p:nvPr/>
          </p:nvGrpSpPr>
          <p:grpSpPr>
            <a:xfrm>
              <a:off x="7654696" y="1888879"/>
              <a:ext cx="3492147" cy="2242714"/>
              <a:chOff x="7395175" y="1971980"/>
              <a:chExt cx="3248478" cy="21624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16C5FF9-B633-4A48-972C-65E056A5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95175" y="1971980"/>
                <a:ext cx="3248478" cy="216247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3EF8F27-9A48-4B64-8A15-051C2057BE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120" r="82328" b="70533"/>
              <a:stretch/>
            </p:blipFill>
            <p:spPr>
              <a:xfrm>
                <a:off x="7395175" y="1971980"/>
                <a:ext cx="574075" cy="6378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9D24F2-9CDE-4C3D-A4E8-4C64A9EDC4B1}"/>
                </a:ext>
              </a:extLst>
            </p:cNvPr>
            <p:cNvGrpSpPr/>
            <p:nvPr/>
          </p:nvGrpSpPr>
          <p:grpSpPr>
            <a:xfrm>
              <a:off x="7654695" y="4302019"/>
              <a:ext cx="3492147" cy="2242714"/>
              <a:chOff x="7395175" y="4081797"/>
              <a:chExt cx="3248478" cy="23951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96ABAC2-41C0-42B1-A473-C49EF9BE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5175" y="4085844"/>
                <a:ext cx="3248478" cy="2391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82F3EE-6197-493C-BCB6-18E257EE4F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562" r="85846" b="75780"/>
              <a:stretch/>
            </p:blipFill>
            <p:spPr>
              <a:xfrm>
                <a:off x="7395175" y="4081797"/>
                <a:ext cx="459775" cy="350503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4AF8D94-2DE7-4EE6-8CE2-D6C5D2DB3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01"/>
          <a:stretch/>
        </p:blipFill>
        <p:spPr>
          <a:xfrm>
            <a:off x="1979045" y="3932643"/>
            <a:ext cx="5215456" cy="2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Polymer Solutions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1B1C6BF-F3C1-4EDA-B769-CE1135C51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52163"/>
              </p:ext>
            </p:extLst>
          </p:nvPr>
        </p:nvGraphicFramePr>
        <p:xfrm>
          <a:off x="949040" y="1690688"/>
          <a:ext cx="7935468" cy="1036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35137">
                  <a:extLst>
                    <a:ext uri="{9D8B030D-6E8A-4147-A177-3AD203B41FA5}">
                      <a16:colId xmlns:a16="http://schemas.microsoft.com/office/drawing/2014/main" val="1496004662"/>
                    </a:ext>
                  </a:extLst>
                </a:gridCol>
                <a:gridCol w="2741041">
                  <a:extLst>
                    <a:ext uri="{9D8B030D-6E8A-4147-A177-3AD203B41FA5}">
                      <a16:colId xmlns:a16="http://schemas.microsoft.com/office/drawing/2014/main" val="1367182003"/>
                    </a:ext>
                  </a:extLst>
                </a:gridCol>
                <a:gridCol w="1762824">
                  <a:extLst>
                    <a:ext uri="{9D8B030D-6E8A-4147-A177-3AD203B41FA5}">
                      <a16:colId xmlns:a16="http://schemas.microsoft.com/office/drawing/2014/main" val="3893247284"/>
                    </a:ext>
                  </a:extLst>
                </a:gridCol>
                <a:gridCol w="1696466">
                  <a:extLst>
                    <a:ext uri="{9D8B030D-6E8A-4147-A177-3AD203B41FA5}">
                      <a16:colId xmlns:a16="http://schemas.microsoft.com/office/drawing/2014/main" val="53932252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MX" sz="2800" b="0" kern="1200" dirty="0" err="1"/>
                        <a:t>wt</a:t>
                      </a:r>
                      <a:r>
                        <a:rPr lang="es-MX" sz="2800" b="0" kern="1200" dirty="0"/>
                        <a:t>% PEO</a:t>
                      </a:r>
                      <a:endParaRPr lang="en-GB" sz="2800" b="0" kern="1200" dirty="0"/>
                    </a:p>
                    <a:p>
                      <a:pPr algn="ctr"/>
                      <a:r>
                        <a:rPr lang="es-MX" sz="2800" b="0" kern="1200" dirty="0"/>
                        <a:t>0.25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SU-8 2002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PEO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TBT [mg]</a:t>
                      </a:r>
                      <a:endParaRPr lang="en-GB" sz="2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580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sz="28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2246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5.65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b="0" kern="1200" dirty="0"/>
                        <a:t>11.32</a:t>
                      </a:r>
                      <a:endParaRPr lang="en-GB" sz="2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Arial Nova Light" panose="020B03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6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A18490-FF10-4506-A9B7-9035551E0C1C}"/>
              </a:ext>
            </a:extLst>
          </p:cNvPr>
          <p:cNvSpPr/>
          <p:nvPr/>
        </p:nvSpPr>
        <p:spPr>
          <a:xfrm>
            <a:off x="942833" y="343196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With zero shear viscosity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0.88 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Pa.s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.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(used in the previous slide)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D497D-A85F-4685-AE18-D92B716A2D33}"/>
              </a:ext>
            </a:extLst>
          </p:cNvPr>
          <p:cNvSpPr/>
          <p:nvPr/>
        </p:nvSpPr>
        <p:spPr>
          <a:xfrm>
            <a:off x="942833" y="4872150"/>
            <a:ext cx="1124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Discover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a new polymer solution to beat Braulio’s record …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8122F4-B27C-49F6-A470-DF473FCA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792" y="2735171"/>
            <a:ext cx="172426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0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6883AF-279F-4AB3-A16A-8F4F8087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1430" y="1948380"/>
            <a:ext cx="1280339" cy="1669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87F14-B4B0-4900-8030-3095DBC4CD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3561" y="1571137"/>
            <a:ext cx="3692405" cy="2046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7C47-6A8B-456F-AFA3-79B79AC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58" y="1022420"/>
            <a:ext cx="2503519" cy="2594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7D2B4-6646-41B3-B830-403FB648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18" y="4345038"/>
            <a:ext cx="4424027" cy="1417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809DEB-B14C-4E69-9FAF-E7F27956E3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60937" y="4447923"/>
            <a:ext cx="2903626" cy="1314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01453-BA16-494E-BA08-961C68C205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66355" y="3819185"/>
            <a:ext cx="2286319" cy="19433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100FAA-5E9A-4597-9E8B-73ABCE0EEF21}"/>
              </a:ext>
            </a:extLst>
          </p:cNvPr>
          <p:cNvSpPr/>
          <p:nvPr/>
        </p:nvSpPr>
        <p:spPr>
          <a:xfrm>
            <a:off x="3760347" y="617030"/>
            <a:ext cx="361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14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&amp; DMF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Reneker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1999)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60E10-7D0F-402F-9E1E-43D1561717CB}"/>
              </a:ext>
            </a:extLst>
          </p:cNvPr>
          <p:cNvSpPr/>
          <p:nvPr/>
        </p:nvSpPr>
        <p:spPr>
          <a:xfrm>
            <a:off x="859869" y="994273"/>
            <a:ext cx="29372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THF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Megelski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2002)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A6835-B010-482A-89C9-423D6B2D8254}"/>
              </a:ext>
            </a:extLst>
          </p:cNvPr>
          <p:cNvSpPr/>
          <p:nvPr/>
        </p:nvSpPr>
        <p:spPr>
          <a:xfrm>
            <a:off x="8050554" y="471053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480925-18F7-4BDA-8B94-650E539F700F}"/>
              </a:ext>
            </a:extLst>
          </p:cNvPr>
          <p:cNvSpPr/>
          <p:nvPr/>
        </p:nvSpPr>
        <p:spPr>
          <a:xfrm>
            <a:off x="8866354" y="5762556"/>
            <a:ext cx="33151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3.96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Styrene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(Min, 2013)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8154BD-3157-42B1-9906-71B2F654D8E2}"/>
              </a:ext>
            </a:extLst>
          </p:cNvPr>
          <p:cNvSpPr/>
          <p:nvPr/>
        </p:nvSpPr>
        <p:spPr>
          <a:xfrm>
            <a:off x="5760936" y="5762555"/>
            <a:ext cx="29036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12.5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in NMP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GB" sz="2800" b="1" dirty="0" err="1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Raeesi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, 2009)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257417-EEE8-4315-8FB8-6FA0A4A636BE}"/>
              </a:ext>
            </a:extLst>
          </p:cNvPr>
          <p:cNvSpPr/>
          <p:nvPr/>
        </p:nvSpPr>
        <p:spPr>
          <a:xfrm>
            <a:off x="1135117" y="5762555"/>
            <a:ext cx="2070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No records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4D1BCF-6E3A-484C-BB10-D3782CA125F1}"/>
              </a:ext>
            </a:extLst>
          </p:cNvPr>
          <p:cNvSpPr/>
          <p:nvPr/>
        </p:nvSpPr>
        <p:spPr>
          <a:xfrm>
            <a:off x="10814897" y="-6001"/>
            <a:ext cx="13771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FFES</a:t>
            </a:r>
          </a:p>
          <a:p>
            <a:r>
              <a:rPr lang="en-GB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●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NFES</a:t>
            </a:r>
          </a:p>
        </p:txBody>
      </p:sp>
    </p:spTree>
    <p:extLst>
      <p:ext uri="{BB962C8B-B14F-4D97-AF65-F5344CB8AC3E}">
        <p14:creationId xmlns:p14="http://schemas.microsoft.com/office/powerpoint/2010/main" val="9297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07DD878-B76C-4FC5-9BC3-86C7C3DB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2" y="2766218"/>
            <a:ext cx="1124296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briola" panose="04040605051002020D02" pitchFamily="82" charset="0"/>
              </a:rPr>
              <a:t>Q&amp;A</a:t>
            </a:r>
          </a:p>
        </p:txBody>
      </p:sp>
      <p:pic>
        <p:nvPicPr>
          <p:cNvPr id="2" name="Picture 2" descr="http://www.landlordreferencing.co.uk/wp-content/uploads/2016/11/489f-hce-q-and-a-jpg.png">
            <a:extLst>
              <a:ext uri="{FF2B5EF4-FFF2-40B4-BE49-F238E27FC236}">
                <a16:creationId xmlns:a16="http://schemas.microsoft.com/office/drawing/2014/main" id="{A3958ADD-11D2-4A36-B683-42F04B78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1649413"/>
            <a:ext cx="68770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72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D8BE6-F7AC-4FD8-8FA8-8C683A7C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630E6-31AF-4451-B084-C9809D0D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040" y="1825624"/>
            <a:ext cx="1124296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Cárdenas, B. (2017). Advanced Manufacturing Techniques for the Fabrication and Surface Modification of Carbon Nanowires, 160.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Flores, D. R. (2017). Role of rheological properties in near field electrospun fibers morphology, 130.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3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8892A2-F58C-479B-93B3-BDD2A80D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0" y="365125"/>
            <a:ext cx="11242960" cy="1325563"/>
          </a:xfrm>
        </p:spPr>
        <p:txBody>
          <a:bodyPr/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PEO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DEF3E-1872-41D3-A841-FBE14801F476}"/>
              </a:ext>
            </a:extLst>
          </p:cNvPr>
          <p:cNvSpPr/>
          <p:nvPr/>
        </p:nvSpPr>
        <p:spPr>
          <a:xfrm>
            <a:off x="942833" y="1690688"/>
            <a:ext cx="112429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The EMS polymer solution consisted of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2ml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SU-8 2002 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mixed with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of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Poly(ethylene oxide)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(PEO, 4,000,000 MW;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189464) and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0.5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wt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%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Arial Nova Light" panose="020B0304020202020204" pitchFamily="34" charset="0"/>
              </a:rPr>
              <a:t>Tetrabutylammonium Tetrafluoroborate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salts (TBATFB; </a:t>
            </a:r>
            <a:r>
              <a:rPr lang="en-GB" sz="2800" dirty="0" err="1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SigmaAldrich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 Inc., Cat. N. 217964) to increase its conductivity and allow smooth polymer flow during electrospinning.</a:t>
            </a:r>
          </a:p>
          <a:p>
            <a:endParaRPr lang="en-GB" sz="2800" dirty="0">
              <a:solidFill>
                <a:schemeClr val="bg1">
                  <a:lumMod val="95000"/>
                </a:schemeClr>
              </a:solidFill>
              <a:latin typeface="Arial Nova Light" panose="020B0304020202020204" pitchFamily="34" charset="0"/>
            </a:endParaRP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All reagents were used as received. Magnetic stirring of these components was performed for 1hr at 75°C and low rpm (100-150 rpm).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37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BC5423-B427-493F-9270-155D9D48A767}"/>
              </a:ext>
            </a:extLst>
          </p:cNvPr>
          <p:cNvGrpSpPr/>
          <p:nvPr/>
        </p:nvGrpSpPr>
        <p:grpSpPr>
          <a:xfrm>
            <a:off x="937913" y="0"/>
            <a:ext cx="5121288" cy="3310772"/>
            <a:chOff x="-542545" y="879490"/>
            <a:chExt cx="3819145" cy="246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FA082B-E21B-40BD-92CA-B2224F3E0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33" b="50351"/>
            <a:stretch/>
          </p:blipFill>
          <p:spPr>
            <a:xfrm>
              <a:off x="-542545" y="879490"/>
              <a:ext cx="3819145" cy="9166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7C59F7-2CD8-464D-82C0-34ABC93FF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412" b="15921"/>
            <a:stretch/>
          </p:blipFill>
          <p:spPr>
            <a:xfrm>
              <a:off x="1447800" y="1796143"/>
              <a:ext cx="1828800" cy="155231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E2D87-F999-43A5-8F32-5F5F0A13F233}"/>
                </a:ext>
              </a:extLst>
            </p:cNvPr>
            <p:cNvSpPr/>
            <p:nvPr/>
          </p:nvSpPr>
          <p:spPr>
            <a:xfrm>
              <a:off x="-542545" y="1796144"/>
              <a:ext cx="1990345" cy="1552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B0E9267-2C23-48C8-9C95-FAE8FAAB0741}"/>
              </a:ext>
            </a:extLst>
          </p:cNvPr>
          <p:cNvSpPr/>
          <p:nvPr/>
        </p:nvSpPr>
        <p:spPr>
          <a:xfrm>
            <a:off x="937913" y="3310770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https://www.fishersci.com/shop/products/NC0702370/nc0702370#?keyword=MICROCHEM+CORP+PHOTORESIST+SU-8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ED9C9-656C-44B9-B2EE-424CADE9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7" b="78168"/>
          <a:stretch/>
        </p:blipFill>
        <p:spPr>
          <a:xfrm>
            <a:off x="937913" y="3741657"/>
            <a:ext cx="5121287" cy="547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265108-D9B0-4EB2-9B2C-D9CB8F55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3" t="2026" r="227" b="16968"/>
          <a:stretch/>
        </p:blipFill>
        <p:spPr>
          <a:xfrm>
            <a:off x="3653457" y="4284442"/>
            <a:ext cx="2405743" cy="20307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941588-E730-4DE1-9F55-6BFF98E57E81}"/>
              </a:ext>
            </a:extLst>
          </p:cNvPr>
          <p:cNvSpPr/>
          <p:nvPr/>
        </p:nvSpPr>
        <p:spPr>
          <a:xfrm>
            <a:off x="937913" y="4284442"/>
            <a:ext cx="2715544" cy="2030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A3043-CBCF-4046-B8C5-5B14ED5951D8}"/>
              </a:ext>
            </a:extLst>
          </p:cNvPr>
          <p:cNvSpPr/>
          <p:nvPr/>
        </p:nvSpPr>
        <p:spPr>
          <a:xfrm>
            <a:off x="937911" y="6315214"/>
            <a:ext cx="51212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rial Nova Light" panose="020B0304020202020204" pitchFamily="34" charset="0"/>
              </a:rPr>
              <a:t>https://www.fishersci.com/shop/products/NC9901158/nc9901158#?keyword=SU-8++developer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6648AE-5AC7-4047-BEED-E9E4FAC2E525}"/>
              </a:ext>
            </a:extLst>
          </p:cNvPr>
          <p:cNvGrpSpPr/>
          <p:nvPr/>
        </p:nvGrpSpPr>
        <p:grpSpPr>
          <a:xfrm>
            <a:off x="6059200" y="0"/>
            <a:ext cx="6132800" cy="6858000"/>
            <a:chOff x="6059200" y="0"/>
            <a:chExt cx="61328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737474-B25F-44CB-9DBD-074F07F345C0}"/>
                </a:ext>
              </a:extLst>
            </p:cNvPr>
            <p:cNvGrpSpPr/>
            <p:nvPr/>
          </p:nvGrpSpPr>
          <p:grpSpPr>
            <a:xfrm>
              <a:off x="6059201" y="0"/>
              <a:ext cx="6132799" cy="6858000"/>
              <a:chOff x="3417753" y="868101"/>
              <a:chExt cx="5356494" cy="59898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E1D7D1-6555-42DC-A811-3A79944BD9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6582"/>
              <a:stretch/>
            </p:blipFill>
            <p:spPr>
              <a:xfrm>
                <a:off x="3417753" y="868101"/>
                <a:ext cx="5356494" cy="229178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F2E62D-73E4-4AB1-9B5A-8132FBF4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076"/>
              <a:stretch/>
            </p:blipFill>
            <p:spPr>
              <a:xfrm>
                <a:off x="3417753" y="3159888"/>
                <a:ext cx="5356494" cy="36981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D0FC75-A10C-46F6-ACE7-D74E32E82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55013" b="81795"/>
            <a:stretch/>
          </p:blipFill>
          <p:spPr>
            <a:xfrm>
              <a:off x="6059200" y="0"/>
              <a:ext cx="2758979" cy="1429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9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362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Nova Light</vt:lpstr>
      <vt:lpstr>Calibri</vt:lpstr>
      <vt:lpstr>Calibri Light</vt:lpstr>
      <vt:lpstr>Gabriola</vt:lpstr>
      <vt:lpstr>Office Theme</vt:lpstr>
      <vt:lpstr>Fabrication of carbon nanowires through electrospinning of polymers</vt:lpstr>
      <vt:lpstr>Previous work</vt:lpstr>
      <vt:lpstr>Previous best Results</vt:lpstr>
      <vt:lpstr>Polymer Solutions</vt:lpstr>
      <vt:lpstr>PowerPoint Presentation</vt:lpstr>
      <vt:lpstr>Q&amp;A</vt:lpstr>
      <vt:lpstr>References</vt:lpstr>
      <vt:lpstr>wt% PEO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&lt;subTitle&gt;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Fabrication of carbon nanowires through electrospinning of polymers</dc:title>
  <dc:creator>KiraSensei 13</dc:creator>
  <cp:lastModifiedBy>KiraSensei 13</cp:lastModifiedBy>
  <cp:revision>31</cp:revision>
  <dcterms:created xsi:type="dcterms:W3CDTF">2019-09-04T16:33:15Z</dcterms:created>
  <dcterms:modified xsi:type="dcterms:W3CDTF">2019-09-05T03:34:49Z</dcterms:modified>
</cp:coreProperties>
</file>